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6" r:id="rId3"/>
    <p:sldId id="268" r:id="rId4"/>
    <p:sldId id="307" r:id="rId5"/>
    <p:sldId id="308" r:id="rId6"/>
    <p:sldId id="315" r:id="rId7"/>
    <p:sldId id="309" r:id="rId8"/>
    <p:sldId id="314" r:id="rId9"/>
    <p:sldId id="310" r:id="rId10"/>
    <p:sldId id="313" r:id="rId11"/>
    <p:sldId id="311" r:id="rId12"/>
    <p:sldId id="312" r:id="rId13"/>
    <p:sldId id="262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712" autoAdjust="0"/>
  </p:normalViewPr>
  <p:slideViewPr>
    <p:cSldViewPr snapToGrid="0" showGuides="1">
      <p:cViewPr varScale="1">
        <p:scale>
          <a:sx n="85" d="100"/>
          <a:sy n="85" d="100"/>
        </p:scale>
        <p:origin x="12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>
            <a:extLst>
              <a:ext uri="{FF2B5EF4-FFF2-40B4-BE49-F238E27FC236}">
                <a16:creationId xmlns:a16="http://schemas.microsoft.com/office/drawing/2014/main" id="{F9BE414B-D097-4F98-B37B-BCDC702A13BE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A04D1DF-CE71-4777-97F7-993E93798AC7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E1AB1158-0429-4FED-B72D-A2C9B39EA09A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DB263CB-3507-4949-A1E7-7DC7C67FE7E4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4380F2B9-91D3-4195-AE18-AB281037230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B99815D-87CE-4603-9992-EB99DE6AF99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0BB1AA2B-73A6-4078-97FF-B70F3B93CAFF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8ADF9B9A-6DCD-4C76-9AA4-A4DBD530A36C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541383DE-40A4-4B91-B932-3CCA3D17E940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5A2EC788-4C13-4D0E-9EA2-16CF91B523B6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AF6C605F-C709-4171-BDBD-D7FABCBA4258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8ECE8C7-547F-43C5-B58D-F2F1B0864F01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D5078D43-F648-4A02-BD37-F331746F8B7F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1CBEAFE3-7AA5-4E98-B2EB-B994105E2D1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A80AC75B-1578-45E2-A3FA-EC479BD5FE02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3D79E7CD-2900-4A63-879A-F0D0535302A1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1857A5E4-3A9F-4D4A-9581-BEFDC66E5345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7DE270D-39E8-46E3-8C7F-5D5E81E30C2E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8431DBE6-8307-4157-80BB-51471BEEE4AF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4C717F7-F8CD-4AFC-ACFB-D1B798442C4C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59ADE652-0C06-4F4C-B16C-01409A4B612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B23A4EA9-AE3D-4D61-8E95-1428A34032A3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E545B57F-7D9D-4AD8-9FE4-E5267D65BB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29346" y="2752832"/>
            <a:ext cx="9889553" cy="757130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zh-CN" altLang="en-US" sz="4800" b="1" dirty="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2DDB65F-C302-4F35-9CCB-12FB82E25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9346" y="3509962"/>
            <a:ext cx="9889553" cy="535853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0"/>
              </a:spcBef>
              <a:buNone/>
              <a:defRPr lang="zh-CN" altLang="en-US" sz="1600"/>
            </a:lvl1pPr>
          </a:lstStyle>
          <a:p>
            <a:pPr marL="228600" lvl="0" indent="-228600" defTabSz="914354"/>
            <a:r>
              <a:rPr lang="en-US" altLang="zh-CN"/>
              <a:t>Click to edit Master subtitle style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4C4A721-803B-47CB-B99E-1D01E8E016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346" y="5541558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CA939A61-406D-45DC-B757-059EFAA058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346" y="5837829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BF3BCE4-3133-415E-B005-5EBCF336809F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DFEFD79B-E2B5-4844-AE74-3FB4B6B5EA74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B11010C-B4A3-46DB-846B-7132C2DD1F4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1A4465A-6C18-4D6C-8674-E7AF03302DF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4359A0E-6AA4-478B-B207-542DC408C93A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69681C2A-0BDA-47F8-93BD-DF3C536A28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9330A9-963C-434E-B0EF-99178C24F885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3653899B-E143-4295-9B8B-DA92E73F26A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A73F1C7-8FD8-44CC-8DF8-150FFF69630E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A9DA661E-4DE4-4793-93C7-72688399CA9E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655A8FAC-4B75-4DAE-9B30-A1174009311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C8E1D906-A590-48FA-8E32-545D674CF173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4AD9CA-DFA3-4D81-9163-71A4BE529F57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9A888D9-987E-409C-ABF6-D1F680938B37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F16DE85B-4260-449E-8576-8F0E3D4D2BC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0499B914-15AD-480D-83CD-13A243727DC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9C3E883-C48B-49BC-A851-0BDFC5093CBA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12879FDD-1D8D-4CB4-ADA6-FCE63190C828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2" name="文本占位符 11">
            <a:extLst>
              <a:ext uri="{FF2B5EF4-FFF2-40B4-BE49-F238E27FC236}">
                <a16:creationId xmlns:a16="http://schemas.microsoft.com/office/drawing/2014/main" id="{4EF3F9F2-2DBE-4016-9D2B-F5CF4BE8EB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346" y="1130300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</a:p>
        </p:txBody>
      </p:sp>
    </p:spTree>
    <p:extLst>
      <p:ext uri="{BB962C8B-B14F-4D97-AF65-F5344CB8AC3E}">
        <p14:creationId xmlns:p14="http://schemas.microsoft.com/office/powerpoint/2010/main" val="321854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B090460B-C24A-408C-8574-3F70E0B5DBC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F2957214-681F-4ACB-AA1F-14ACE229B42B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7DDF4E4B-1727-4413-BBC0-94822DEA3BC8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7ADAE588-0746-49B6-87C9-A4D73B987E3B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AAEEA467-5CEA-42C1-A28B-DAA51D0FFDE7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8632F24A-8C3C-4210-AEE7-A0BB7A8650EF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E05B2F52-6D86-4075-A559-9A83824B9CB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B045B33-8512-472B-8615-548A661F892C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6C2EE898-9106-42AD-BFE2-32B780C88E8B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818A0A75-934C-4A7F-82F6-6320B55B22FB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AF80FB2B-A082-4AB7-9753-9B33702259BC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A43ECDB7-3B71-45BD-9B12-05C1F36B5145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6A5F6947-3C31-4E1A-945E-F2C34FD331D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C3637B9E-6675-4B8C-BD62-EA8969B7A79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F17CD75-606A-46C7-A0B1-8F7422CE2F86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E79039-284E-40A4-B8F4-6A2353B3D89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402AE2A3-32C0-4E90-B5AF-762314906E2E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550C2F6D-1FA8-4B5F-B7F2-C3D7DC119D70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FDA91EE5-CBA9-46F3-935D-6AF6FAC83B1E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646BD6-4D9B-4A2F-92C6-34DDE0E0E1E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FDDB6D85-8CF0-41D8-A6D1-FAE4FE791C5F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F2123D1E-8117-44C1-815D-DF62CA7936D4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AF75BD6F-2EAD-4280-A812-538AE655055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0A13AB88-0BB0-4EB4-BA3D-71811EDD6A83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AB66F921-293F-40A0-80B9-23DED99E0772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EA919778-7B2E-4092-A713-6442A2520046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6F33BA88-C8B7-485B-A286-4ECCDC89D57A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A4CA9CA4-D988-492C-B348-53CBE71E5603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865ECF2B-145E-4C75-A1D1-0DFD095F7B07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4521364F-BA1A-4793-9F09-2EFE3D8F884B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57CFEE8-E720-4B09-8C79-F1F9CCA8EDB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5AE181EC-F2EF-470D-9803-1684A2C5D614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43FE458-991A-4B30-B3A9-ED7BB4A1F081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FCB8E78F-56A4-4A52-B095-9D7B0B7F6F93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FFEB27FD-F335-4BF8-BA23-E7D7AFA31EAA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E9F22261-5232-415B-8DE2-1D55BBCA7F2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2984E978-B360-4080-99CE-6C3E8572043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DC6DA8-D137-41D2-A934-63CB8FFB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D916A-3E34-4B9E-8F9F-7A8921A30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E6FF3-E480-4C96-9DE0-054940E7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DFAA1-D4C3-4306-A3AE-0641E358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E0EBE-EC20-4150-A2C6-9837F344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25163942-5938-4B67-9E6B-A4F20C53BBE9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0BEF0FD1-3ACE-43A8-AF57-CC0D436DC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  <a:t>2025/1/15</a:t>
            </a:fld>
            <a:endParaRPr lang="en-US" altLang="zh-CN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866F782-5852-4C4E-B3FE-2AD687E8AC1B}"/>
              </a:ext>
            </a:extLst>
          </p:cNvPr>
          <p:cNvCxnSpPr>
            <a:cxnSpLocks/>
          </p:cNvCxnSpPr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3CCCD118-A808-47B5-869B-310AF975DC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A735AF5-C655-447E-B2E4-90D92AD7CC2F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62862A72-F18E-4CF8-95BF-EEBAE3CC1AB7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2E4F28FA-0E2A-4016-A087-0C62AED555A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126FB535-A1CE-495C-A8E1-367430344430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0D8BDE29-3A32-48E9-8D8C-F3AF143BD52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0DA861EE-3887-49EE-BD8A-529A6D6438B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9BF6F077-9947-4911-BDC4-D94BBEA8C33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CC1D67B-4B5D-4C8C-B70F-E8D3387A4BFD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E3B91CC2-DEB5-41D6-A87C-9BB643F0D95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3514FA1D-3DAD-4859-A017-DBC355B65CE6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C64D298D-5731-4D31-BFAC-942198430E8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172FB3D2-2DA5-489B-A610-0A4F2630DCC5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512410B3-6728-4A0B-9451-3FEB35BAC6B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8BFCC086-C433-47BA-9A90-70A36825145E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9916078B-D876-403A-9523-C970BED7629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B0DE7114-4F80-4A32-97AC-929DE098BA4D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4F7F912F-CA39-4250-A61D-FE3DF1716A2D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7850564C-5313-4ECC-B7F8-BF9ABA183DB2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9E45DA7-D0D6-434D-A22C-92621863C56A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72846E6-8A79-4D7F-90D1-FEB60236C166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C00F92F6-136E-4A93-8E06-EDE0C3276256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45ECA391-8094-49C1-8AF5-472737350663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65955434-EA13-42B2-AB41-0193954181BD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51A8AA67-8660-4CBF-AE54-4D8F4F1B69EC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5F0CF84A-DE31-4A71-A567-835274DCD971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B00C8ACA-7A98-42E4-891C-A6E55FEDF519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88DE7F79-28D7-4433-840E-887C393F5B4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06936BC0-7870-4E0F-8487-C4DCC813DF0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7930FF45-91D3-45F5-9FCC-FA9DA03A5F5C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25A9AFF-9C75-4517-A0F0-2006B1346CCC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6FA4C258-503E-4A43-A7B0-AD009D4C0BF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8991D743-BB1F-4AFF-8CAB-D06C134D31FB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D85339A8-DFAC-4728-A001-C556CA563609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A41520C5-7853-49DA-8F31-F22777E8EBA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6E4E9A57-912F-4431-B8D3-6E204A86432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097CCA51-BC74-4FF1-9C28-2F24AA45826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9" name="灯片编号占位符 48">
            <a:extLst>
              <a:ext uri="{FF2B5EF4-FFF2-40B4-BE49-F238E27FC236}">
                <a16:creationId xmlns:a16="http://schemas.microsoft.com/office/drawing/2014/main" id="{0EF1459B-AAE7-4B2B-AE85-FD731B72E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4CAF1410-0F8F-4E20-A240-C993612C691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000C7662-4F6D-4B06-BB36-235FC06BF8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6802" y="1843505"/>
            <a:ext cx="5731164" cy="1219886"/>
          </a:xfrm>
        </p:spPr>
        <p:txBody>
          <a:bodyPr vert="horz" lIns="91440" tIns="45720" rIns="91440" bIns="45720" rtlCol="0" anchor="b">
            <a:spAutoFit/>
          </a:bodyPr>
          <a:lstStyle>
            <a:lvl1pPr>
              <a:lnSpc>
                <a:spcPct val="120000"/>
              </a:lnSpc>
              <a:defRPr lang="zh-CN" altLang="en-US" sz="320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F9930E-40DF-417D-8161-BD38EB172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6802" y="3063392"/>
            <a:ext cx="5731164" cy="951058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279D9A-DC49-4C12-80D3-3D89C278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EF8C95-8814-4768-850F-851B6434A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94C1D7-7C5A-49B3-9D05-119C615E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3651864-1CD2-4347-84F8-E72602968E15}"/>
              </a:ext>
            </a:extLst>
          </p:cNvPr>
          <p:cNvGrpSpPr/>
          <p:nvPr userDrawn="1"/>
        </p:nvGrpSpPr>
        <p:grpSpPr>
          <a:xfrm flipH="1">
            <a:off x="-493114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43CFB4A1-DA84-4789-A75E-6CE2052230FC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0BCC7CD0-06D0-48AC-9999-63B338FFFA88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F359D3C-4D9F-47BA-8251-EB87A9D35AC5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1B5824F6-8499-4C0D-9533-ECEE55159F6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0D5A47C6-671F-4E60-B1DD-87FEAC1A60ED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5C887EE-B0BD-43E2-841E-3922DD7A3E30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629FCDE-290A-48A6-9425-89C68DF021BA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DA7AB72E-15BE-456C-B31D-37155DE488B9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7457471D-FD87-430B-9C75-0D6634D22B2F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8E71E8F3-F94B-4401-961D-11AE38DC55E8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D00012DC-961C-44A3-9334-0E2BECDA422C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030A47F0-ECBE-4B5C-8805-0C72C660D648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9CD8055-793B-433F-B44C-E2A2CC7CEEA1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211801E3-E40C-46E9-B3B7-9316111199DB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3" name="任意多边形: 形状 22">
                <a:extLst>
                  <a:ext uri="{FF2B5EF4-FFF2-40B4-BE49-F238E27FC236}">
                    <a16:creationId xmlns:a16="http://schemas.microsoft.com/office/drawing/2014/main" id="{4FB393B8-35E1-4EEF-B83A-52C88D09CE63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2BF1E68B-4F09-4082-8BCD-ADDB4D044407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4DD867E4-BBE8-4E26-B1F5-F0BE4D515535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B38F6D8B-4D6C-4357-AEFE-EFBB131D100B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FFF627F7-517F-493B-8E02-26B555AE5C22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C7DC5773-5B60-46A3-A90C-7AB091C02EC7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964C0461-1E47-4F91-AB43-9BA6092D73C6}"/>
              </a:ext>
            </a:extLst>
          </p:cNvPr>
          <p:cNvGrpSpPr/>
          <p:nvPr userDrawn="1"/>
        </p:nvGrpSpPr>
        <p:grpSpPr>
          <a:xfrm flipH="1">
            <a:off x="904861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AD960AB5-2AED-4F99-9DCF-D39C69B263DD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01011A3D-6B65-46B4-A241-C3FCF50BF8B2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0755668-4E59-4D8D-B86C-2DEABBB2AC7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40D1741D-9F74-48B9-B704-AE923887F01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56203E4-74FC-4457-8E39-158E1C5B6BC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79D708E-3677-4B00-8A97-3DC66BEE651F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26387AD-9750-44B3-A54D-462BB014A0D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8BAFBCA-9798-424B-A8CF-0BB0A681F927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555CBEF8-73CD-4A35-8D3E-3550AE8759B5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03CE8E9D-61BB-4A1F-9E96-0C2264214300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9D65DD1B-2212-4E2B-B0E9-91B2887D645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0F439D1E-9E77-4249-9D50-ACF4B7AE07FC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75B417B1-1E4A-4889-96B4-190018B3C464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A89090A8-C3AA-490F-8C08-10736408AB3C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5B9B23C-DD3A-4118-BD8C-0B89CFC8B05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B1071D8-2D45-47CA-9B79-4082EABBE5EC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1CC7B445-69BA-4858-ACDC-C7BC09A918A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文本占位符 29">
            <a:extLst>
              <a:ext uri="{FF2B5EF4-FFF2-40B4-BE49-F238E27FC236}">
                <a16:creationId xmlns:a16="http://schemas.microsoft.com/office/drawing/2014/main" id="{8EF89420-B92A-42B9-817B-1E53EC2FC9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106" y="2271041"/>
            <a:ext cx="1127232" cy="1107996"/>
          </a:xfrm>
        </p:spPr>
        <p:txBody>
          <a:bodyPr wrap="none" anchor="b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6600" b="1"/>
            </a:lvl1pPr>
            <a:lvl2pPr indent="0">
              <a:lnSpc>
                <a:spcPct val="100000"/>
              </a:lnSpc>
              <a:buFontTx/>
              <a:buNone/>
              <a:defRPr/>
            </a:lvl2pPr>
            <a:lvl3pPr indent="0">
              <a:lnSpc>
                <a:spcPct val="100000"/>
              </a:lnSpc>
              <a:buFontTx/>
              <a:buNone/>
              <a:defRPr/>
            </a:lvl3pPr>
            <a:lvl4pPr indent="0">
              <a:lnSpc>
                <a:spcPct val="100000"/>
              </a:lnSpc>
              <a:buFontTx/>
              <a:buNone/>
              <a:defRPr/>
            </a:lvl4pPr>
            <a:lvl5pPr indent="0">
              <a:lnSpc>
                <a:spcPct val="100000"/>
              </a:lnSpc>
              <a:buFontTx/>
              <a:buNone/>
              <a:defRPr/>
            </a:lvl5pPr>
          </a:lstStyle>
          <a:p>
            <a:pPr lvl="0"/>
            <a:r>
              <a:rPr lang="en-GB" altLang="zh-CN" dirty="0"/>
              <a:t>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22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:a16="http://schemas.microsoft.com/office/drawing/2014/main" id="{78F582E5-439C-4EFA-9391-48C95AF6E856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DE28D137-8F0C-4AD3-A2FD-832277466CB7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28E66CF1-611E-4357-A02F-8277EC37406B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1348CFF5-8BC1-4807-B7F1-EF1473A6DD3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B88BBCD-AE93-459D-B16E-D5C8B828061F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8661A1C2-8DBF-4E7B-BDF6-2259AE5FD08E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50738BDC-E2ED-45A0-80E4-4816F4751D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32C7904-1AB3-49CF-9844-342732C6249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A2201735-738B-4077-9A02-3A58D64CA53F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A0B1EB6B-5FD2-428D-8C37-61C72C88B588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D6B6DE19-3C4B-4E31-8B7B-7EC0C0AF715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:a16="http://schemas.microsoft.com/office/drawing/2014/main" id="{E82ED300-D935-4DAC-993C-4FAD75943D93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id="{EE71B518-E653-4BA6-B984-AA3A567B901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2B8A2129-4A60-4698-BD2B-D8131D48FFA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7846CFF9-B0B4-44C8-A31B-6E713F36F93A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9998BBF3-8275-460B-AF14-FE7AD5D86687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0" name="任意多边形: 形状 59">
              <a:extLst>
                <a:ext uri="{FF2B5EF4-FFF2-40B4-BE49-F238E27FC236}">
                  <a16:creationId xmlns:a16="http://schemas.microsoft.com/office/drawing/2014/main" id="{1E583A75-22C4-4BFC-B61B-D80642DEC972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id="{CD7A636B-F52E-4EA9-A54D-0631B10CE14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id="{0C681552-8309-47DB-9A48-61C514203817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7E6F37A2-B8C3-4F3F-8899-88E1F112D72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3FB0F7FC-17F6-4DF2-B710-6C7D89BEC32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:a16="http://schemas.microsoft.com/office/drawing/2014/main" id="{E91F8FE7-65C8-44ED-B4D2-513634A19027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:a16="http://schemas.microsoft.com/office/drawing/2014/main" id="{3899AEE2-0D6E-4598-847D-E86D4BE731C6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7" name="任意多边形: 形状 66">
              <a:extLst>
                <a:ext uri="{FF2B5EF4-FFF2-40B4-BE49-F238E27FC236}">
                  <a16:creationId xmlns:a16="http://schemas.microsoft.com/office/drawing/2014/main" id="{C3B63FCF-D497-4859-85E0-39714BE584C1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8" name="任意多边形: 形状 67">
              <a:extLst>
                <a:ext uri="{FF2B5EF4-FFF2-40B4-BE49-F238E27FC236}">
                  <a16:creationId xmlns:a16="http://schemas.microsoft.com/office/drawing/2014/main" id="{E8D1C113-8D30-4338-9289-BD7013A6B1BD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任意多边形: 形状 68">
              <a:extLst>
                <a:ext uri="{FF2B5EF4-FFF2-40B4-BE49-F238E27FC236}">
                  <a16:creationId xmlns:a16="http://schemas.microsoft.com/office/drawing/2014/main" id="{609B540B-3D16-49D2-9AF2-66B53A313EC4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0" name="任意多边形: 形状 69">
              <a:extLst>
                <a:ext uri="{FF2B5EF4-FFF2-40B4-BE49-F238E27FC236}">
                  <a16:creationId xmlns:a16="http://schemas.microsoft.com/office/drawing/2014/main" id="{EC43DFFE-8F4C-46AE-AB32-56E99D3B6523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任意多边形: 形状 70">
              <a:extLst>
                <a:ext uri="{FF2B5EF4-FFF2-40B4-BE49-F238E27FC236}">
                  <a16:creationId xmlns:a16="http://schemas.microsoft.com/office/drawing/2014/main" id="{6DE9787E-AAFB-4BCA-B60D-DCEF2117D542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2" name="任意多边形: 形状 71">
              <a:extLst>
                <a:ext uri="{FF2B5EF4-FFF2-40B4-BE49-F238E27FC236}">
                  <a16:creationId xmlns:a16="http://schemas.microsoft.com/office/drawing/2014/main" id="{BA44B9C1-2C13-4D9E-9181-3468944DA90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id="{4BE09D20-964F-4966-874E-7311D0AC4A11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任意多边形: 形状 73">
              <a:extLst>
                <a:ext uri="{FF2B5EF4-FFF2-40B4-BE49-F238E27FC236}">
                  <a16:creationId xmlns:a16="http://schemas.microsoft.com/office/drawing/2014/main" id="{FAE866DE-FAFD-4CD2-86A8-9F5BF5C2C13B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5" name="任意多边形: 形状 74">
              <a:extLst>
                <a:ext uri="{FF2B5EF4-FFF2-40B4-BE49-F238E27FC236}">
                  <a16:creationId xmlns:a16="http://schemas.microsoft.com/office/drawing/2014/main" id="{A1539CB3-71D8-4590-9E40-04AA77E1101B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6" name="任意多边形: 形状 75">
              <a:extLst>
                <a:ext uri="{FF2B5EF4-FFF2-40B4-BE49-F238E27FC236}">
                  <a16:creationId xmlns:a16="http://schemas.microsoft.com/office/drawing/2014/main" id="{DAEA64AF-2B1A-470E-B33C-4C1B5732C36F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任意多边形: 形状 76">
              <a:extLst>
                <a:ext uri="{FF2B5EF4-FFF2-40B4-BE49-F238E27FC236}">
                  <a16:creationId xmlns:a16="http://schemas.microsoft.com/office/drawing/2014/main" id="{3ECEE138-96DD-4FE6-B2E0-3862C82C332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id="{2A7294C8-768D-4DEE-B823-3AE015946EE0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60A8E9B9-E9F9-444E-94C2-15F71A093A6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:a16="http://schemas.microsoft.com/office/drawing/2014/main" id="{7662E2A0-8CE9-491A-AE49-80EC07773684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1" name="灯片编号占位符 80">
            <a:extLst>
              <a:ext uri="{FF2B5EF4-FFF2-40B4-BE49-F238E27FC236}">
                <a16:creationId xmlns:a16="http://schemas.microsoft.com/office/drawing/2014/main" id="{CCDA6AE5-A4AB-4BC8-85ED-50D43EE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52EDE83-63CC-4B33-B715-3953EADE2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514619F-25D0-4307-81CD-C24C74EF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02B25F-898B-4C1A-94A9-699B8B55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64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9D6027-F7C7-4EF3-85DD-09E27ACE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2BA1-A5A7-45F4-B365-E880E1C32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0CF1E8-0939-4B4D-A4D3-E47E208F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2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93A45EEF-FA14-4954-99F6-877B3E2C0C9C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11D47FC-89B0-49C0-88D9-2DB855458FB5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B649A4BD-A814-4F7A-ABC2-83F189AEB82B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CC318E83-AD22-4897-B37E-0984744976C9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99196DA9-4AA3-4B99-91C6-467783C6B19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7A6A9805-D06B-4053-8D38-C20430C09504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3BB0AFB8-AE3E-45C9-AAB1-93985E369211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BF3371C-E75A-4348-B1E3-7A024A857216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427EE38B-0388-4DA4-984C-E1F1B9A01BF7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1A1AB375-6EB9-4761-91C6-56E7ECA60351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A5FD43BD-F66B-4689-9A61-D6F29D1A9AD1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8680C26-BE61-4B80-BE34-A8BD51FBA99A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97D48237-DC5D-4711-9D69-67ACC9787E65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7DC83200-1D39-45DA-81EC-540423E0319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4064F6DC-DD29-41F8-A6E0-2719F41240E8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E415305-059B-4326-9E15-C80CFA06BE46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EF089BEE-0E79-4192-A403-FD0AAA63CFBB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F1181C18-456B-4074-9D03-AEFB2C72B6D2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804D2F2-922F-4A6C-B9C1-1ACD57576C79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485C95D9-91F6-4C15-855E-635DB2437C1A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DFADE78-7711-4F18-BA00-817F3086044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E23DC248-5B36-4BD8-A702-057BA66FB0C9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9D4EE691-2ECE-4DD1-8E2E-B25AD8F64581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0B82D7EA-D319-4ECA-81C3-E47D27D3CFD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27F9D4C8-5A9A-4EBC-959E-890DF5051F7C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27E20194-DD3C-442A-836D-8D8A77BAE90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596CAE2-AB38-4070-9AC3-11143EED5E65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BEF7656F-82AD-4DD5-8BF0-5A5AB6F987A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2FA13677-8149-4F72-B231-925EF074586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E8B71ED5-264F-46DD-872B-C284AFA45EC2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99FE1E02-6138-417F-8C8D-159B9D05ADD4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DC40CF76-6318-4A7B-A1E5-B61D3CD4732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97793644-CF02-4CFC-B078-0300116E5447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8BF5CD80-E38C-4590-A0C1-A940432FE654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C935EFC7-9A26-424B-8189-E4F4C086B192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41F30919-0695-469A-BF81-A4E7E6A76005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5D7E8E92-CDFC-419C-8CB5-D0069207C25F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FBB10ADC-848B-4227-859E-4199909AFE1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F21E6A6-38FD-4ADA-B8B9-7105A6D38BA8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C71421-A6FF-4475-ADFB-E5F6D5A8AD2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53624" y="1777424"/>
            <a:ext cx="9565275" cy="16430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altLang="zh-CN" sz="4400" b="1" smtClean="0"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354">
              <a:spcBef>
                <a:spcPct val="0"/>
              </a:spcBef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C428848-58C6-4501-8214-B803889F2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53624" y="5558378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A01EED25-4D2A-435D-A5F9-01DCC2F074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53624" y="5854649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480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354"/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  <a:t>2025/1/15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>
            <a:extLst>
              <a:ext uri="{FF2B5EF4-FFF2-40B4-BE49-F238E27FC236}">
                <a16:creationId xmlns:a16="http://schemas.microsoft.com/office/drawing/2014/main" id="{6C2532AA-A647-48FF-8A25-36777AF5B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5955" y="3013026"/>
            <a:ext cx="4380089" cy="831947"/>
          </a:xfrm>
        </p:spPr>
        <p:txBody>
          <a:bodyPr/>
          <a:lstStyle/>
          <a:p>
            <a:r>
              <a:rPr lang="zh-CN" altLang="en-US" dirty="0"/>
              <a:t>第</a:t>
            </a:r>
            <a:r>
              <a:rPr lang="en-US" altLang="zh-CN" dirty="0"/>
              <a:t>5</a:t>
            </a:r>
            <a:r>
              <a:rPr lang="zh-CN" altLang="en-US" dirty="0"/>
              <a:t>章 图形设计</a:t>
            </a:r>
          </a:p>
        </p:txBody>
      </p:sp>
    </p:spTree>
    <p:extLst>
      <p:ext uri="{BB962C8B-B14F-4D97-AF65-F5344CB8AC3E}">
        <p14:creationId xmlns:p14="http://schemas.microsoft.com/office/powerpoint/2010/main" val="1421421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30DD94-BBAD-2F10-80CB-8B87C0271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9F0B47F-A861-4AD3-6183-3F9DC738C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E5C9553-7BA0-B1D6-7AFC-E010B16E5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5.4 </a:t>
            </a:r>
            <a:r>
              <a:rPr lang="zh-CN" altLang="en-US" sz="2800" dirty="0"/>
              <a:t>时尚主题图形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A15DFF7-C239-047E-400D-8DD77D2B65F9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：时尚主题图形设计，如图</a:t>
            </a:r>
            <a:r>
              <a:rPr lang="en-US" altLang="zh-CN" dirty="0"/>
              <a:t>5.67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：本例为时尚气息浓郁的图形设计。首先运用图层混合模式及渐变映射等，对 图形颜色的整体基调进行细节处理；然后添加图层样式，制作渐变、描边等效果，并使用形状 工具绘制形状。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41C30CB-0292-FE47-79B7-0FAA94402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864" y="2760015"/>
            <a:ext cx="5706271" cy="331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320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8D079-2695-2958-4C90-D38C8C26E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8191D99-634D-4813-20A3-4189A7D83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941" y="2867125"/>
            <a:ext cx="3246414" cy="767390"/>
          </a:xfrm>
        </p:spPr>
        <p:txBody>
          <a:bodyPr/>
          <a:lstStyle/>
          <a:p>
            <a:r>
              <a:rPr lang="zh-CN" altLang="en-US" sz="4000" dirty="0"/>
              <a:t>拼贴主题图形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48F3EB1-A0E3-CF07-611F-8F62FA4E1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2D431E47-0474-4E2D-C0B6-1254B71409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70884" y="2696822"/>
            <a:ext cx="1362874" cy="1107996"/>
          </a:xfrm>
        </p:spPr>
        <p:txBody>
          <a:bodyPr/>
          <a:lstStyle/>
          <a:p>
            <a:r>
              <a:rPr lang="en-GB" dirty="0"/>
              <a:t>5.5</a:t>
            </a:r>
          </a:p>
        </p:txBody>
      </p:sp>
    </p:spTree>
    <p:extLst>
      <p:ext uri="{BB962C8B-B14F-4D97-AF65-F5344CB8AC3E}">
        <p14:creationId xmlns:p14="http://schemas.microsoft.com/office/powerpoint/2010/main" val="2532894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C881C-E852-FE23-3686-200DA31F9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44940F1-4BD9-C6F5-0824-231DBB4EA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F4710485-FAAB-00A9-72B7-5B42D8F7E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5.5 </a:t>
            </a:r>
            <a:r>
              <a:rPr lang="zh-CN" altLang="en-US" sz="2800" dirty="0"/>
              <a:t>拼贴主题图形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A749928-77BD-51FE-C360-CD4B1533AA6E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：拼贴主题图形设计，如图</a:t>
            </a:r>
            <a:r>
              <a:rPr lang="en-US" altLang="zh-CN" dirty="0"/>
              <a:t>5.105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：本例为以色块分割的拼贴主题图形设计，简 约、清新，给人一种别具一格的视觉感受。首先使用“钢笔 工具”绘制形状，然后制作相同色系、不同明度的彩块拼接 效果。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5863821-9883-4DCF-C7DE-9E46E9037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7673" y="2520011"/>
            <a:ext cx="2467319" cy="344853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5F37157-6021-D16D-6984-4AB307D82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1" y="2520011"/>
            <a:ext cx="7390462" cy="286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268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D52094-98C0-4141-A04B-98B9DF4DFA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9918" y="3036569"/>
            <a:ext cx="2672164" cy="784862"/>
          </a:xfrm>
        </p:spPr>
        <p:txBody>
          <a:bodyPr/>
          <a:lstStyle/>
          <a:p>
            <a:r>
              <a:rPr lang="zh-CN" altLang="en-US" dirty="0"/>
              <a:t>谢谢观看！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44654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30286-6ED8-7E23-B05B-468C7CB40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06C5B86-E274-4784-CD27-F50BA2BA9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067B4E0-E318-6A99-A090-C85FC255E62B}"/>
              </a:ext>
            </a:extLst>
          </p:cNvPr>
          <p:cNvSpPr txBox="1"/>
          <p:nvPr/>
        </p:nvSpPr>
        <p:spPr>
          <a:xfrm>
            <a:off x="737306" y="1305341"/>
            <a:ext cx="107173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◎ 本章导读 </a:t>
            </a:r>
            <a:endParaRPr lang="en-US" altLang="zh-CN" b="1" u="sng" dirty="0"/>
          </a:p>
          <a:p>
            <a:r>
              <a:rPr lang="zh-CN" altLang="en-US" dirty="0"/>
              <a:t>本章主要讲解使用</a:t>
            </a:r>
            <a:r>
              <a:rPr lang="en-US" altLang="zh-CN" dirty="0"/>
              <a:t>Photoshop</a:t>
            </a:r>
            <a:r>
              <a:rPr lang="zh-CN" altLang="en-US" dirty="0"/>
              <a:t>进行图形设计。图形设 计是平面设计中最关键的环节，是指运用合适的表现方 法设计图形展现独特创意，并赋予图形深刻的内涵。简 而言之，图形设计就是用视觉艺术的手法将概念语言翻 译成图形语言的设计实践过程。 </a:t>
            </a:r>
            <a:endParaRPr lang="en-US" altLang="zh-CN" dirty="0"/>
          </a:p>
          <a:p>
            <a:r>
              <a:rPr lang="zh-CN" altLang="en-US" dirty="0">
                <a:solidFill>
                  <a:srgbClr val="0070C0"/>
                </a:solidFill>
              </a:rPr>
              <a:t>＊ 缤纷主题图形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神秘主题图形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喜庆主题图形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时尚主题图形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拼贴主题图形 </a:t>
            </a:r>
            <a:endParaRPr lang="en-US" altLang="zh-CN" dirty="0">
              <a:solidFill>
                <a:srgbClr val="0070C0"/>
              </a:solidFill>
            </a:endParaRPr>
          </a:p>
          <a:p>
            <a:endParaRPr lang="en-US" altLang="zh-CN" dirty="0"/>
          </a:p>
          <a:p>
            <a:r>
              <a:rPr lang="zh-CN" altLang="en-US" b="1" u="sng" dirty="0"/>
              <a:t>◎ 数字资源 </a:t>
            </a:r>
            <a:endParaRPr lang="en-US" altLang="zh-CN" b="1" u="sng" dirty="0"/>
          </a:p>
          <a:p>
            <a:r>
              <a:rPr lang="zh-CN" altLang="en-US" dirty="0"/>
              <a:t>“素材文件</a:t>
            </a:r>
            <a:r>
              <a:rPr lang="en-US" altLang="zh-CN" dirty="0"/>
              <a:t>\</a:t>
            </a:r>
            <a:r>
              <a:rPr lang="zh-CN" altLang="en-US" dirty="0"/>
              <a:t>第</a:t>
            </a:r>
            <a:r>
              <a:rPr lang="en-US" altLang="zh-CN" dirty="0"/>
              <a:t>5</a:t>
            </a:r>
            <a:r>
              <a:rPr lang="zh-CN" altLang="en-US" dirty="0"/>
              <a:t>章</a:t>
            </a:r>
            <a:r>
              <a:rPr lang="en-US" altLang="zh-CN" dirty="0"/>
              <a:t>\”</a:t>
            </a:r>
            <a:r>
              <a:rPr lang="zh-CN" altLang="en-US" dirty="0"/>
              <a:t>目录下。 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b="1" u="sng" dirty="0"/>
              <a:t>◎ 素质目标 </a:t>
            </a:r>
            <a:endParaRPr lang="en-US" altLang="zh-CN" b="1" u="sng" dirty="0"/>
          </a:p>
          <a:p>
            <a:r>
              <a:rPr lang="zh-CN" altLang="en-US" dirty="0"/>
              <a:t>在进行包装设计时，要审美定位更高层次的价值取 向，为达成有意义的艺术成果付出积极、主动的努力。 </a:t>
            </a:r>
          </a:p>
        </p:txBody>
      </p:sp>
    </p:spTree>
    <p:extLst>
      <p:ext uri="{BB962C8B-B14F-4D97-AF65-F5344CB8AC3E}">
        <p14:creationId xmlns:p14="http://schemas.microsoft.com/office/powerpoint/2010/main" val="90419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053" y="3045305"/>
            <a:ext cx="3246414" cy="767390"/>
          </a:xfrm>
        </p:spPr>
        <p:txBody>
          <a:bodyPr/>
          <a:lstStyle/>
          <a:p>
            <a:r>
              <a:rPr lang="zh-CN" altLang="en-US" sz="4000" dirty="0"/>
              <a:t>缤纷主题图形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A96F477B-D9F7-46E0-BDD1-83E6B5A920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35418" y="2875002"/>
            <a:ext cx="1362874" cy="1107996"/>
          </a:xfrm>
        </p:spPr>
        <p:txBody>
          <a:bodyPr/>
          <a:lstStyle/>
          <a:p>
            <a:r>
              <a:rPr lang="en-GB" dirty="0"/>
              <a:t>5.1</a:t>
            </a:r>
          </a:p>
        </p:txBody>
      </p:sp>
    </p:spTree>
    <p:extLst>
      <p:ext uri="{BB962C8B-B14F-4D97-AF65-F5344CB8AC3E}">
        <p14:creationId xmlns:p14="http://schemas.microsoft.com/office/powerpoint/2010/main" val="18121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9ACB3-E02F-FF02-34C7-A52156147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F45D7-1B81-C82F-A5D7-533D0DF0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15EDA48-9476-2E5A-FC35-8908550C8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5.1 </a:t>
            </a:r>
            <a:r>
              <a:rPr lang="zh-CN" altLang="en-US" sz="2800" dirty="0"/>
              <a:t>缤纷主题图形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F3AA4AB-5274-FC8D-8C29-54399842B1BE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：缤纷主题图形设计，如图</a:t>
            </a:r>
            <a:r>
              <a:rPr lang="en-US" altLang="zh-CN" dirty="0"/>
              <a:t>5.1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：本例为色彩丰富、亮丽的缤纷主题 图形设计，制作比较复杂，但步骤相对单一。首先 使用形状工具绘制基本形状，然后使用图层样式制 作发光效果，以及花瓣装饰，最后输入文字。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7AEB0E8-9FD8-3C5F-1C3B-9540641DA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528" y="2680195"/>
            <a:ext cx="3743847" cy="301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6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0E5F6-036B-E52E-3C04-D18632FD4B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494606B-F08C-4DC8-0834-43F14B02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5630" y="2957436"/>
            <a:ext cx="3246414" cy="767390"/>
          </a:xfrm>
        </p:spPr>
        <p:txBody>
          <a:bodyPr/>
          <a:lstStyle/>
          <a:p>
            <a:r>
              <a:rPr lang="zh-CN" altLang="en-US" sz="4000" dirty="0"/>
              <a:t>神秘主题图形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E245C79-174A-B45B-3BAC-A01DE41E8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E9DCD79A-93EF-A424-0DE4-40AA2AB972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16040" y="2787133"/>
            <a:ext cx="1362874" cy="1107996"/>
          </a:xfrm>
        </p:spPr>
        <p:txBody>
          <a:bodyPr/>
          <a:lstStyle/>
          <a:p>
            <a:r>
              <a:rPr lang="en-GB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3088902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90A9F9-33E8-EA2E-3AC7-CC02DE5B6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A4360A5-B536-3B61-9EEA-63951EF4F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8502D9D-1A3F-DC9E-6B0D-669F4136A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5.2 </a:t>
            </a:r>
            <a:r>
              <a:rPr lang="zh-CN" altLang="en-US" sz="2800" dirty="0"/>
              <a:t>神秘主题图形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CE15DBC-427E-64AB-062B-B4283538B12E}"/>
              </a:ext>
            </a:extLst>
          </p:cNvPr>
          <p:cNvSpPr txBox="1"/>
          <p:nvPr/>
        </p:nvSpPr>
        <p:spPr>
          <a:xfrm>
            <a:off x="660400" y="1472963"/>
            <a:ext cx="79417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项目</a:t>
            </a:r>
            <a:r>
              <a:rPr lang="zh-CN" altLang="en-US" dirty="0"/>
              <a:t>：神秘主题图形设计，如图</a:t>
            </a:r>
            <a:r>
              <a:rPr lang="en-US" altLang="zh-CN" dirty="0"/>
              <a:t>5.13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：本例为华丽繁复风格的神秘主题图形设计。首 先使用形状工具绘制形状，并使用图层蒙版、图层属性混合图 像；然后使用路径、“描边路径”功能和锚点工具调整路径；最 后利用变换功能，调整图像的大小、角度和位置。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15BB9E6-97F3-ADC4-15CD-7B626DE92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6153" y="1472963"/>
            <a:ext cx="2581635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51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5B564-8EED-2A8C-74B2-5662965F2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F9505101-1749-BB21-6404-1CDB0E8F1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7369" y="2957436"/>
            <a:ext cx="3246414" cy="767390"/>
          </a:xfrm>
        </p:spPr>
        <p:txBody>
          <a:bodyPr/>
          <a:lstStyle/>
          <a:p>
            <a:r>
              <a:rPr lang="zh-CN" altLang="en-US" sz="4000" dirty="0"/>
              <a:t>喜庆主题图形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AD04790-2A03-5E94-3DC3-5A8F4667C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69E65DB5-82A1-F504-C605-2E9CFD6E91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94578" y="2787133"/>
            <a:ext cx="1362874" cy="1107996"/>
          </a:xfrm>
        </p:spPr>
        <p:txBody>
          <a:bodyPr/>
          <a:lstStyle/>
          <a:p>
            <a:r>
              <a:rPr lang="en-GB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1753322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5FE8F-CC91-AF29-86EF-6488FFBAB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5BB6900-2A6D-5461-127E-72EA42CFF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380B70C7-EC1F-EA8A-6256-78156BEBE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sz="2800" dirty="0"/>
              <a:t>5.3 </a:t>
            </a:r>
            <a:r>
              <a:rPr lang="zh-CN" altLang="en-US" sz="2800" dirty="0"/>
              <a:t>喜庆主题图形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70F21E4-4D99-2A58-A0BA-FD46AAF3CF00}"/>
              </a:ext>
            </a:extLst>
          </p:cNvPr>
          <p:cNvSpPr txBox="1"/>
          <p:nvPr/>
        </p:nvSpPr>
        <p:spPr>
          <a:xfrm>
            <a:off x="660400" y="1472963"/>
            <a:ext cx="1071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：喜庆主题图形设计，如图</a:t>
            </a:r>
            <a:r>
              <a:rPr lang="en-US" altLang="zh-CN" dirty="0"/>
              <a:t>5.47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：本例为撞色风格的喜庆主题图形设计，视觉 冲击力较强。首先使用形状工具绘制形状，设置图层混合模 式等以混合图像；然后添加图层样式，制作渐变、发光等效 果；最后通过“色相</a:t>
            </a:r>
            <a:r>
              <a:rPr lang="en-US" altLang="zh-CN" dirty="0"/>
              <a:t>/</a:t>
            </a:r>
            <a:r>
              <a:rPr lang="zh-CN" altLang="en-US" dirty="0"/>
              <a:t>饱和度”调整命令调整图像的色彩。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7500CCF-51ED-437C-5799-3F9A7D3A9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4422" y="2855646"/>
            <a:ext cx="2419688" cy="34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091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53E84-0FE8-35CD-4B97-0ED431B4B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6E1122-6090-104F-D967-303ACCAB0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8208" y="2889703"/>
            <a:ext cx="3246414" cy="767390"/>
          </a:xfrm>
        </p:spPr>
        <p:txBody>
          <a:bodyPr/>
          <a:lstStyle/>
          <a:p>
            <a:r>
              <a:rPr lang="zh-CN" altLang="en-US" sz="4000" dirty="0"/>
              <a:t>时尚主题图形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BC076C6-615B-F5B1-E72C-CCA66DAE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87ECB07C-23B4-F9BB-DDDD-82FA5B665A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03152" y="2719400"/>
            <a:ext cx="1362874" cy="1107996"/>
          </a:xfrm>
        </p:spPr>
        <p:txBody>
          <a:bodyPr/>
          <a:lstStyle/>
          <a:p>
            <a:r>
              <a:rPr lang="en-GB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1805658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d8492f18-66c4-4362-b04e-33f4a769c969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9C0606"/>
      </a:accent1>
      <a:accent2>
        <a:srgbClr val="CD1C1C"/>
      </a:accent2>
      <a:accent3>
        <a:srgbClr val="F02F2F"/>
      </a:accent3>
      <a:accent4>
        <a:srgbClr val="FB5959"/>
      </a:accent4>
      <a:accent5>
        <a:srgbClr val="FF9090"/>
      </a:accent5>
      <a:accent6>
        <a:srgbClr val="FFC4C4"/>
      </a:accent6>
      <a:hlink>
        <a:srgbClr val="9C0606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Mu</Template>
  <TotalTime>2753</TotalTime>
  <Words>547</Words>
  <Application>Microsoft Office PowerPoint</Application>
  <PresentationFormat>宽屏</PresentationFormat>
  <Paragraphs>51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6" baseType="lpstr">
      <vt:lpstr>等线</vt:lpstr>
      <vt:lpstr>Arial</vt:lpstr>
      <vt:lpstr>Designed by iSlide</vt:lpstr>
      <vt:lpstr>第5章 图形设计</vt:lpstr>
      <vt:lpstr>PowerPoint 演示文稿</vt:lpstr>
      <vt:lpstr>缤纷主题图形</vt:lpstr>
      <vt:lpstr>5.1 缤纷主题图形</vt:lpstr>
      <vt:lpstr>神秘主题图形</vt:lpstr>
      <vt:lpstr>5.2 神秘主题图形</vt:lpstr>
      <vt:lpstr>喜庆主题图形</vt:lpstr>
      <vt:lpstr>5.3 喜庆主题图形</vt:lpstr>
      <vt:lpstr>时尚主题图形</vt:lpstr>
      <vt:lpstr>5.4 时尚主题图形</vt:lpstr>
      <vt:lpstr>拼贴主题图形</vt:lpstr>
      <vt:lpstr>5.5 拼贴主题图形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</dc:creator>
  <cp:lastModifiedBy>Wenxiao Mao</cp:lastModifiedBy>
  <cp:revision>95</cp:revision>
  <cp:lastPrinted>2022-03-13T16:00:00Z</cp:lastPrinted>
  <dcterms:created xsi:type="dcterms:W3CDTF">2022-03-13T16:00:00Z</dcterms:created>
  <dcterms:modified xsi:type="dcterms:W3CDTF">2025-01-15T07:21:24Z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d8492f18-66c4-4362-b04e-33f4a769c969</vt:lpwstr>
  </property>
</Properties>
</file>